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9.png" ContentType="image/png"/>
  <Override PartName="/ppt/media/image8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v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s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A227E50-6B1E-4024-B5ED-9412515A818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685C88-2575-40EF-9427-7C44BE1422F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37491-3361-4097-AD38-C02BEA720B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138A49-F960-4B7D-BAF3-A1E286D358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44D5F2-296B-402E-B40B-EBC7DBBE8E8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02244-47B4-434A-A12A-CF2031FB773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3DA392-D835-4736-B0DB-271812A0F9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B84CDC-31CB-4672-BEE6-F4CB4869C2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F1DBC5-12FA-405A-A3A5-0F035FB179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3D5D64-BE0A-404C-8204-AE9585B40E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C0C393-8B17-4813-B9FC-1152A83EF8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71F35E-EB5E-4A64-8021-0C48979A53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1F455A-F8F0-4A9C-9BF5-22D24DB143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77F22D-B77B-4652-BF0C-9671E138E6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098B5F-E808-41F3-9F2F-A83AF5293B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487BB4-EF53-4156-8ED4-EDF18C82BC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618289-0898-453F-B6E2-C822361A19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0F1182-438D-485C-B92D-3CBD355729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1191DF-F157-4883-964E-EB0F1EDDD8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7AE4CF-43FA-47C1-8E23-E2CE5394E5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188C0C-F865-45A2-802F-75EB512CD1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5E58A6-063B-4F37-B514-6A42257FD5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CBD4C0-BB52-4150-8966-30CD9B28F1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577631-CBFB-4386-8F7A-6912C1808C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A8BD12-B49C-44F8-B5AE-6C5472889D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35135D-A7B4-45EE-AD8E-00DC129C45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885402-9D54-44C6-B0AA-7FCE805646D3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C9D6BC-074F-4AC2-8F46-8A85FEB0E029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400" cy="238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0400" cy="165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8972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708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2640" y="3108960"/>
            <a:ext cx="3462120" cy="88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4640" y="3108960"/>
            <a:ext cx="4020480" cy="820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708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B1ADE0-6F9A-42BE-982E-AA3CE97FD8A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6920" cy="637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05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4640" y="3383280"/>
            <a:ext cx="4021200" cy="54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692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93D7B2-83F5-4485-A73F-AC8EC69BB14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196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05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7680" y="3471840"/>
            <a:ext cx="2557440" cy="18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3004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09E0F9-EE76-4508-B29C-63D9D22872B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3028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13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7680" y="3471840"/>
            <a:ext cx="2557440" cy="45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4640" y="3925800"/>
            <a:ext cx="402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71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E7D03C-6A33-4BD3-885A-51D4ACF7CC4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2640" cy="5997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49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4640" y="3929040"/>
            <a:ext cx="4029840" cy="27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26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222FA9-0F4D-4F24-ABEC-AED4AB4C3CCF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836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360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3120" y="4386240"/>
            <a:ext cx="4752000" cy="88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83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1704C6-F3C7-4B9C-97DF-C0D7B599DBA7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7020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4440" cy="109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29600" y="1920240"/>
            <a:ext cx="1963440" cy="1414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9240" cy="5918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3E8B74-227A-499B-A647-BF959BB44D1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736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4440" cy="774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2840" y="2926080"/>
            <a:ext cx="1825560" cy="638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9240" cy="5918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65E421-1DD9-4D90-9036-F17C2886F63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584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4440" cy="285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09560" y="3474720"/>
            <a:ext cx="2329200" cy="820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9240" cy="5918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9F3516-130C-4BD7-97D5-ACE5D730C6D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480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4440" cy="285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4760" y="3749040"/>
            <a:ext cx="3563640" cy="91188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8156A1-FCA9-473E-A5B4-64DF8C8924F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84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8120" cy="214812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8120" cy="21481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19520" cy="1919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ACBCF3-11C1-48D0-AA7E-AC544D828D9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19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4440" cy="285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7880" y="4023360"/>
            <a:ext cx="1460520" cy="637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4BB990-2600-4E16-A5AE-B95AFF301022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093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4440" cy="262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200" y="4297680"/>
            <a:ext cx="1186200" cy="45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ADC88F-6460-4EF9-90E8-F90A3691BB57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61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4440" cy="2484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7880" y="4523400"/>
            <a:ext cx="4340880" cy="8892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595405-D04F-4B18-8161-8D084C14DAA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912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4440" cy="263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7880" y="4523400"/>
            <a:ext cx="4340880" cy="36324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224540-0A4E-4107-8B84-26228BCE5E93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524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4440" cy="257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3640" y="4798080"/>
            <a:ext cx="1094760" cy="31752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21AD4C-91B9-496D-B745-43096FFC7543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5320" cy="262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8EADAA-DC67-41E0-92C7-CABDC536E98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484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4440" cy="268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4944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7880" y="5301000"/>
            <a:ext cx="4340880" cy="40896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104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2F3259-4C57-401F-8D27-17514E21573D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20725200">
            <a:off x="6901200" y="587520"/>
            <a:ext cx="1045800" cy="121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0E0446-C7E9-4E27-80B7-FCFB77CCD65C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 rot="20725200">
            <a:off x="6901200" y="587520"/>
            <a:ext cx="1045800" cy="121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7E78B1-4801-4211-9C73-64879E46D6A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 rot="20725200">
            <a:off x="6901200" y="587520"/>
            <a:ext cx="1045800" cy="121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512BB1-5103-48E8-80A9-5D70AC9AD85D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1840" cy="198432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656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20160" cy="79344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3400" cy="901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F0F097-A680-4AB0-9B5B-2F01AE8E25D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 rot="20725200">
            <a:off x="6901200" y="587520"/>
            <a:ext cx="1045800" cy="121212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3456360" y="5675040"/>
            <a:ext cx="401760" cy="63396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31DA45-FCC3-44B9-8AC6-9A7BB1D4617D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 rot="20725200">
            <a:off x="6901200" y="587520"/>
            <a:ext cx="1045800" cy="121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D60AB1-FA94-4AD2-A885-C259DB8F91C0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606040" y="2697480"/>
            <a:ext cx="7588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4754880" y="4709160"/>
            <a:ext cx="2833560" cy="1233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575A49-F0C6-4BEB-B6FC-E85E7CD6AEA3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606040" y="2697480"/>
            <a:ext cx="7588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4754880" y="4709160"/>
            <a:ext cx="1919160" cy="1233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6675120" y="4709160"/>
            <a:ext cx="913320" cy="12333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F54F90-EB09-4614-B9B7-D3239967B9C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040" cy="5182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2E1CF3-7CBA-462B-A240-5C988E5AC9A7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ubtitle 4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040" cy="518220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6172200" y="4800600"/>
            <a:ext cx="4662360" cy="1873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6070A5-F421-4BA7-8F85-C70D6429A3A1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1508760" y="1875960"/>
            <a:ext cx="105048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Subtitle 3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777240" y="1828800"/>
            <a:ext cx="80776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5320" cy="173340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452360" y="4480560"/>
            <a:ext cx="109620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CEE1B4-18B8-4B59-9638-E2E432E5F6EC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1281600" y="2342880"/>
            <a:ext cx="338076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4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777240" y="1828800"/>
            <a:ext cx="80776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5320" cy="173340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5567760" y="4754880"/>
            <a:ext cx="234072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E35FE0-1C9F-4F1B-B32E-5489FAEC0EE4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/>
          <p:nvPr/>
        </p:nvSpPr>
        <p:spPr>
          <a:xfrm>
            <a:off x="1281600" y="2834640"/>
            <a:ext cx="648972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Subtitle 4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777240" y="1828800"/>
            <a:ext cx="80776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5320" cy="173340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5567400" y="5029200"/>
            <a:ext cx="3026880" cy="1818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FD9E0D-FD38-417B-88E7-724B6C061888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1280160" y="3108960"/>
            <a:ext cx="7497000" cy="730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Subtitle 4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777240" y="1828800"/>
            <a:ext cx="80776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5320" cy="173340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5567040" y="5212080"/>
            <a:ext cx="2707200" cy="1818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7AC926-4741-455F-A98E-A733790D8D7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0920" cy="142092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59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39960" cy="16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304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596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832978-F597-455C-A74D-647CEF3CFCA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"/>
          <p:cNvSpPr/>
          <p:nvPr/>
        </p:nvSpPr>
        <p:spPr>
          <a:xfrm>
            <a:off x="457200" y="5705280"/>
            <a:ext cx="169056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457200" y="5496120"/>
            <a:ext cx="86760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57200" y="5303520"/>
            <a:ext cx="105048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457200" y="5074920"/>
            <a:ext cx="173628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Subtitle 4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777240" y="1828800"/>
            <a:ext cx="80776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5320" cy="173340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1051560" y="4892040"/>
            <a:ext cx="1796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411480" y="5074920"/>
            <a:ext cx="50742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15A95F-7582-4715-93B3-984C6DD6BAC4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ubtitle 4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040" cy="518220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2148840" y="1188720"/>
            <a:ext cx="5256720" cy="11876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630A4A-B966-4EAE-AA8C-94BB2E615557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508760" y="1875960"/>
            <a:ext cx="150768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Subtitle 3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777240" y="1828800"/>
            <a:ext cx="896760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68880" cy="1189080"/>
          </a:xfrm>
          <a:prstGeom prst="rect">
            <a:avLst/>
          </a:prstGeom>
          <a:ln w="0">
            <a:noFill/>
          </a:ln>
        </p:spPr>
      </p:pic>
      <p:sp>
        <p:nvSpPr>
          <p:cNvPr id="334" name=""/>
          <p:cNvSpPr/>
          <p:nvPr/>
        </p:nvSpPr>
        <p:spPr>
          <a:xfrm>
            <a:off x="4881240" y="5303520"/>
            <a:ext cx="170136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D5A2C8-03D9-49A4-ACEB-289D97809E08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"/>
          <p:cNvSpPr/>
          <p:nvPr/>
        </p:nvSpPr>
        <p:spPr>
          <a:xfrm>
            <a:off x="1280160" y="2377440"/>
            <a:ext cx="4753800" cy="27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Subtitle 4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777240" y="1828800"/>
            <a:ext cx="896760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880" cy="118908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697840" y="5577840"/>
            <a:ext cx="45248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7CEF16-10DE-4739-8337-483DC7F8D2E9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1280160" y="2606040"/>
            <a:ext cx="8411400" cy="1461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Subtitle 4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777240" y="1828800"/>
            <a:ext cx="896760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880" cy="118908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2697840" y="5806440"/>
            <a:ext cx="6033600" cy="4104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DE26AA-0582-4E83-8C5E-45D222A9E6DA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"/>
          <p:cNvSpPr/>
          <p:nvPr/>
        </p:nvSpPr>
        <p:spPr>
          <a:xfrm>
            <a:off x="1280160" y="4297680"/>
            <a:ext cx="7954200" cy="776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ubtitle 4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777240" y="1828800"/>
            <a:ext cx="896760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880" cy="118908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2697840" y="6217920"/>
            <a:ext cx="4616280" cy="2289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562EC0-52F5-4EB6-8818-D8D85202EF2E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ubtitle 4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77240" y="1828800"/>
            <a:ext cx="896760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880" cy="118908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7818120" y="1838520"/>
            <a:ext cx="383940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954920" y="1646640"/>
            <a:ext cx="3885480" cy="227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497720" y="1234440"/>
            <a:ext cx="1796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6857640" y="1417320"/>
            <a:ext cx="50742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11A3FA-5A61-4A58-8F4C-EABED09E88CE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7132320" y="4251960"/>
            <a:ext cx="3793680" cy="501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498080" y="3474720"/>
            <a:ext cx="3885120" cy="501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7498080" y="2971800"/>
            <a:ext cx="4159440" cy="501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731520" y="4572000"/>
            <a:ext cx="5439600" cy="730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1097280" y="3474720"/>
            <a:ext cx="5028120" cy="913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097280" y="2606040"/>
            <a:ext cx="4388040" cy="730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Subtitle 3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6675120" y="2194560"/>
            <a:ext cx="5211000" cy="31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281520" y="2003040"/>
            <a:ext cx="5935320" cy="37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577480" y="2971800"/>
            <a:ext cx="1873800" cy="273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6172200" y="3701880"/>
            <a:ext cx="1279080" cy="273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V="1">
            <a:off x="6217920" y="4525200"/>
            <a:ext cx="867600" cy="410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DE7771-2B38-4595-A7A2-02B200CB4FEC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5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73609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4023360" y="3135960"/>
            <a:ext cx="410400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4740120" y="4709160"/>
            <a:ext cx="28026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TODO : compilation time?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DE93E6-1970-4F88-BF7D-5D7895EBC41F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1691640" y="3794760"/>
            <a:ext cx="6308280" cy="547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1234440" y="4617720"/>
            <a:ext cx="5302440" cy="273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ubtitle 3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748800" y="1783080"/>
            <a:ext cx="7299000" cy="31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3BD2A0-CDA8-453E-97DD-3FEDD233B578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160" y="3739320"/>
            <a:ext cx="813960" cy="1626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7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5560" cy="617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69920"/>
            <a:ext cx="1750320" cy="1762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50320" cy="1154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9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39960" cy="86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83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19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52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9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9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0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1800" y="4049640"/>
            <a:ext cx="213480" cy="131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0640" cy="504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1560" cy="565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6640" cy="617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7280" cy="1200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7280" cy="1175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C62D77-9CC1-4A5D-9F2C-A2073FBA456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1676160" y="4297680"/>
            <a:ext cx="684720" cy="18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676160" y="3337560"/>
            <a:ext cx="684720" cy="18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1676160" y="2606040"/>
            <a:ext cx="684720" cy="181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1676160" y="2331720"/>
            <a:ext cx="6262560" cy="273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Subtitle 3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1144800" y="1783080"/>
            <a:ext cx="9746280" cy="35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96DA45-E7E9-4296-9D7B-975AA0E26D03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ubtitle 5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8155440" y="3722760"/>
            <a:ext cx="3044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097280" y="1691640"/>
            <a:ext cx="6216840" cy="466236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46C508-FA60-4CF9-BAB6-6E5CB9507617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392480" y="2514600"/>
            <a:ext cx="1690560" cy="291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Subtitle 3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325880" y="2514600"/>
            <a:ext cx="52318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2423160" y="2853000"/>
            <a:ext cx="1141920" cy="1215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3794760" y="3977640"/>
            <a:ext cx="7131240" cy="21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280721-ACE6-445F-995E-D649251FCAFC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"/>
          <p:cNvSpPr/>
          <p:nvPr/>
        </p:nvSpPr>
        <p:spPr>
          <a:xfrm>
            <a:off x="2331720" y="2377440"/>
            <a:ext cx="3610800" cy="273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2247840" y="2331720"/>
            <a:ext cx="7855200" cy="21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Subtitle 3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3F0022-1A6E-4DFE-831A-54F652721D70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5477040" y="4527000"/>
            <a:ext cx="4204440" cy="318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5486400" y="2789640"/>
            <a:ext cx="4204440" cy="318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>
            <a:off x="2788920" y="4017240"/>
            <a:ext cx="696528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Subtitle 3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2788920" y="2279880"/>
            <a:ext cx="685404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 flipH="1">
            <a:off x="7861320" y="3194280"/>
            <a:ext cx="360" cy="11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B47DEE-4A65-4EBC-9493-CEEA2B4C11A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btitle 5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7725960" y="2468880"/>
            <a:ext cx="35658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1051560" y="1737360"/>
            <a:ext cx="6262200" cy="4696200"/>
          </a:xfrm>
          <a:prstGeom prst="rect">
            <a:avLst/>
          </a:prstGeom>
          <a:ln w="0">
            <a:noFill/>
          </a:ln>
        </p:spPr>
      </p:pic>
      <p:sp>
        <p:nvSpPr>
          <p:cNvPr id="404" name=""/>
          <p:cNvSpPr/>
          <p:nvPr/>
        </p:nvSpPr>
        <p:spPr>
          <a:xfrm>
            <a:off x="7452360" y="3429000"/>
            <a:ext cx="4555800" cy="15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D90018-A5E2-41A6-926C-A4B92FC951BB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609560" y="120672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407" name="Subtitle 8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6F07D9-9BF3-4CFA-B672-FEE7F7BF6C0F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1098360" y="2121120"/>
            <a:ext cx="6444720" cy="255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Subtitle 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046520" y="2121120"/>
            <a:ext cx="10748520" cy="27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972ED3-100B-4292-B79D-F0BC5B60E977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ubtitle 5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023360" y="3135960"/>
            <a:ext cx="410400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70225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D20064-0AA1-4338-A643-925F7066E9C6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623960" y="118872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416" name="Subtitle 7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7022520" y="731520"/>
            <a:ext cx="946440" cy="109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2E0064-0A99-44EB-B79A-F623EB1F6F09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5240" cy="416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3280" cy="159768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5FD2D9-C66D-497E-89A7-B40DE13BE63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21538B-AA29-42CF-97C0-4E681ACBE929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5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2743200" y="5257800"/>
            <a:ext cx="2559600" cy="730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2743200" y="4526280"/>
            <a:ext cx="2559600" cy="73080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909560" y="411480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7909560" y="484632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7909560" y="557784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 flipV="1">
            <a:off x="5349240" y="4342680"/>
            <a:ext cx="2513880" cy="566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>
            <a:off x="5349240" y="4910400"/>
            <a:ext cx="2513880" cy="300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5349240" y="4910040"/>
            <a:ext cx="2513880" cy="986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 rot="16200000">
            <a:off x="2880360" y="507564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46A260-F60A-4902-87F9-201533808818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448056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274320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Subtitle 5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2743200" y="5473800"/>
            <a:ext cx="2559600" cy="730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2743200" y="4094280"/>
            <a:ext cx="2559600" cy="73080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7909560" y="411480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7909560" y="484632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7909560" y="557784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 flipV="1">
            <a:off x="5349240" y="4342320"/>
            <a:ext cx="2513880" cy="776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5349240" y="5120640"/>
            <a:ext cx="2513880" cy="9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>
            <a:off x="5349240" y="5120640"/>
            <a:ext cx="251388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 rot="16200000">
            <a:off x="2870640" y="466416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 rot="16200000">
            <a:off x="4627440" y="530424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>
            <a:off x="3566160" y="5029200"/>
            <a:ext cx="9136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03B304-6FD5-44A1-A151-3A44684A74EE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"/>
          <p:cNvSpPr/>
          <p:nvPr/>
        </p:nvSpPr>
        <p:spPr>
          <a:xfrm>
            <a:off x="448056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274320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Subtitle 5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2743200" y="5473800"/>
            <a:ext cx="2559600" cy="730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2743200" y="4094280"/>
            <a:ext cx="2559600" cy="73080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7909560" y="411480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909560" y="484632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7909560" y="557784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 flipV="1">
            <a:off x="5349240" y="4342320"/>
            <a:ext cx="2513880" cy="776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5349240" y="5120640"/>
            <a:ext cx="2513880" cy="9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5349240" y="5120640"/>
            <a:ext cx="251388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 rot="16200000">
            <a:off x="2870640" y="466416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 rot="16200000">
            <a:off x="4627440" y="530424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3566160" y="5029200"/>
            <a:ext cx="9136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370800" y="3654360"/>
            <a:ext cx="3331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 flipH="1" flipV="1">
            <a:off x="1873800" y="4708440"/>
            <a:ext cx="913680" cy="365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727560" y="4526280"/>
            <a:ext cx="1191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5212080" y="5257800"/>
            <a:ext cx="593640" cy="867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5802480" y="5943600"/>
            <a:ext cx="14662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8E65FE-1792-4484-995A-9ABE9D794ACC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ubtitle 5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480" name=""/>
          <p:cNvSpPr/>
          <p:nvPr/>
        </p:nvSpPr>
        <p:spPr>
          <a:xfrm>
            <a:off x="1419840" y="3154680"/>
            <a:ext cx="351720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6F81D2-1500-40C6-8584-CFDF6B2FFBBC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ubtitle 5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1371600" y="2526480"/>
            <a:ext cx="4073400" cy="23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AF7852-B695-4B92-885D-8551615AB052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ubtitle 5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808560" y="2395440"/>
            <a:ext cx="5408640" cy="27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F49DCA-1DB7-4C38-A090-6A66F1031793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7200" cy="4662360"/>
          </a:xfrm>
          <a:prstGeom prst="rect">
            <a:avLst/>
          </a:prstGeom>
          <a:ln w="0">
            <a:noFill/>
          </a:ln>
        </p:spPr>
      </p:pic>
      <p:sp>
        <p:nvSpPr>
          <p:cNvPr id="488" name="Subtitle 6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7C250D-12F0-4072-86B4-15F92BD552E7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200" cy="4662360"/>
          </a:xfrm>
          <a:prstGeom prst="rect">
            <a:avLst/>
          </a:prstGeom>
          <a:ln w="0">
            <a:noFill/>
          </a:ln>
        </p:spPr>
      </p:pic>
      <p:sp>
        <p:nvSpPr>
          <p:cNvPr id="491" name="Subtitle 6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108960" y="2468880"/>
            <a:ext cx="2742480" cy="37940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7330320" y="2405880"/>
            <a:ext cx="3870360" cy="188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20D2ED-79C2-49EA-B90A-42F3011A8B26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200" cy="4662360"/>
          </a:xfrm>
          <a:prstGeom prst="rect">
            <a:avLst/>
          </a:prstGeom>
          <a:ln w="0">
            <a:noFill/>
          </a:ln>
        </p:spPr>
      </p:pic>
      <p:sp>
        <p:nvSpPr>
          <p:cNvPr id="496" name="Subtitle 6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3017520" y="3749040"/>
            <a:ext cx="1050840" cy="2513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6995160" y="4297680"/>
            <a:ext cx="478476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7635240" y="2377440"/>
            <a:ext cx="2849760" cy="15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66D63B-0B3D-4C84-95CC-AA2C3717AB00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2960" cy="30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4760" cy="52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8920" y="1596960"/>
            <a:ext cx="4569120" cy="682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3520" y="3200400"/>
            <a:ext cx="2100960" cy="1140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2120" y="2286360"/>
            <a:ext cx="1825920" cy="1139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7920" y="4206240"/>
            <a:ext cx="1186560" cy="591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D3E940-4488-458F-8AA2-5B3C7C4A0C38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ubtitle 6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773640" y="231948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D862F3-5EAF-4543-B029-BD1298BAE442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ubtitle 6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773280" y="231948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864720" y="429804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1139040" y="480096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64720" y="431748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 flipH="1" flipV="1">
            <a:off x="771480" y="246816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 flipH="1" flipV="1">
            <a:off x="821160" y="287928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C3B553-A8AF-4F3D-9FEB-E1893A67004C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ubtitle 6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14" name=""/>
          <p:cNvSpPr/>
          <p:nvPr/>
        </p:nvSpPr>
        <p:spPr>
          <a:xfrm>
            <a:off x="767880" y="231984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859320" y="429840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1133640" y="480132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859320" y="431784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 flipH="1" flipV="1">
            <a:off x="766080" y="246852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H="1" flipV="1">
            <a:off x="815760" y="287964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8E1D14-B936-48C4-A508-E6ADB2AA21E6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ubtitle 6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>
            <a:off x="6309360" y="2798640"/>
            <a:ext cx="5348520" cy="273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6355080" y="6126480"/>
            <a:ext cx="2102400" cy="273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 flipH="1">
            <a:off x="8640000" y="3200400"/>
            <a:ext cx="1416600" cy="310824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762480" y="232020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853920" y="429876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1128240" y="480168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853920" y="43182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 flipH="1" flipV="1">
            <a:off x="760680" y="246888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 flipV="1">
            <a:off x="810360" y="288000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 flipH="1" flipV="1">
            <a:off x="4214880" y="5331240"/>
            <a:ext cx="2060280" cy="9136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517320" y="5963040"/>
            <a:ext cx="3185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ECC693-5F3E-41B2-9629-3DC840F60F76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ubtitle 6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37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6309360" y="4363920"/>
            <a:ext cx="2331000" cy="227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762480" y="232020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53920" y="429876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1128240" y="480168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853920" y="43182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 flipH="1" flipV="1">
            <a:off x="760680" y="246888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 flipH="1" flipV="1">
            <a:off x="810360" y="288000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 flipH="1">
            <a:off x="3839760" y="4480560"/>
            <a:ext cx="2376720" cy="4564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517320" y="5825880"/>
            <a:ext cx="382536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5AC024-F724-4AAD-8D50-ABA17F0CEAE3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ubtitle 6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6309360" y="4579920"/>
            <a:ext cx="2331000" cy="227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762480" y="232020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853920" y="429876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1128240" y="480168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853920" y="43182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 flipH="1" flipV="1">
            <a:off x="760680" y="246888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H="1" flipV="1">
            <a:off x="810360" y="288000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 flipH="1" flipV="1">
            <a:off x="4250880" y="2422440"/>
            <a:ext cx="1965240" cy="22852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517320" y="5825880"/>
            <a:ext cx="382536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D0E19B-8129-4BA3-A7E9-749E9A70C4A5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ubtitle 6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61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6309360" y="5263920"/>
            <a:ext cx="2331000" cy="227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762480" y="232020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853920" y="429876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>
            <a:off x="1128240" y="480168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853920" y="43182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 flipH="1" flipV="1">
            <a:off x="760680" y="246888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 flipV="1">
            <a:off x="810360" y="288000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 flipH="1" flipV="1">
            <a:off x="3839400" y="5119920"/>
            <a:ext cx="2426040" cy="2736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517320" y="5825880"/>
            <a:ext cx="382536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B060EF-F75A-49E2-8AFA-2BD532DF97FC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ubtitle 7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6267240" y="2350080"/>
            <a:ext cx="54820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6309360" y="5479920"/>
            <a:ext cx="2331000" cy="227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>
            <a:off x="762480" y="2320200"/>
            <a:ext cx="374004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53920" y="4298760"/>
            <a:ext cx="3291120" cy="114228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1128240" y="4801680"/>
            <a:ext cx="2742480" cy="51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853920" y="43182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 flipH="1" flipV="1">
            <a:off x="760680" y="2468880"/>
            <a:ext cx="414720" cy="265104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flipV="1">
            <a:off x="810360" y="2880000"/>
            <a:ext cx="365040" cy="205668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flipH="1" flipV="1">
            <a:off x="4434120" y="2787840"/>
            <a:ext cx="1831680" cy="27882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>
            <a:off x="517320" y="5825880"/>
            <a:ext cx="382536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47B4C8-882A-42A3-8C19-7ABC4A79409B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"/>
          <p:cNvSpPr/>
          <p:nvPr/>
        </p:nvSpPr>
        <p:spPr>
          <a:xfrm>
            <a:off x="448056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>
            <a:off x="274320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Subtitle 7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2743200" y="5473800"/>
            <a:ext cx="2559600" cy="730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2743200" y="4094280"/>
            <a:ext cx="2559600" cy="73080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7909560" y="411480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7909560" y="484632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7909560" y="557784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 flipV="1">
            <a:off x="5349240" y="4342320"/>
            <a:ext cx="2513880" cy="776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5349240" y="5120640"/>
            <a:ext cx="2513880" cy="9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>
            <a:off x="5349240" y="5120640"/>
            <a:ext cx="251388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 rot="16200000">
            <a:off x="2870640" y="466416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 rot="16200000">
            <a:off x="4627440" y="530424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>
            <a:off x="3566160" y="5029200"/>
            <a:ext cx="9136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69BB84-E56F-4784-99D3-F483490AB62B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"/>
          <p:cNvSpPr/>
          <p:nvPr/>
        </p:nvSpPr>
        <p:spPr>
          <a:xfrm>
            <a:off x="448056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>
            <a:off x="2743200" y="4846320"/>
            <a:ext cx="822240" cy="59364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Subtitle 7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743200" y="5473800"/>
            <a:ext cx="2559600" cy="730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2743200" y="4094280"/>
            <a:ext cx="2559600" cy="73080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7909560" y="411480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7909560" y="484632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7909560" y="5577840"/>
            <a:ext cx="1325160" cy="63936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 flipV="1">
            <a:off x="5349240" y="4342320"/>
            <a:ext cx="2513880" cy="776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5349240" y="5120640"/>
            <a:ext cx="2513880" cy="9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5349240" y="5120640"/>
            <a:ext cx="251388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 rot="16200000">
            <a:off x="2870640" y="466416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3337560" y="1554480"/>
            <a:ext cx="5555880" cy="20109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>
            <a:off x="3773160" y="1890360"/>
            <a:ext cx="1712160" cy="1341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6748560" y="1890360"/>
            <a:ext cx="1723680" cy="135000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5590800" y="2364840"/>
            <a:ext cx="1044000" cy="38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 rot="16200000">
            <a:off x="4627440" y="5304240"/>
            <a:ext cx="54792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3566160" y="5029200"/>
            <a:ext cx="9136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>
            <a:off x="370800" y="3654360"/>
            <a:ext cx="29185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 flipH="1" flipV="1">
            <a:off x="1873800" y="4708440"/>
            <a:ext cx="913680" cy="365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>
            <a:off x="731520" y="4262400"/>
            <a:ext cx="119196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212080" y="5257800"/>
            <a:ext cx="410760" cy="867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5528160" y="5760720"/>
            <a:ext cx="196920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8A0C85-79CC-41C3-94B1-6E3E51D41BAB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9240" cy="3438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056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3280" y="2560320"/>
            <a:ext cx="3471840" cy="63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55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75D581-80D7-4A36-A1BA-C97BA0ED46BB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ubtitle 7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626" name=""/>
          <p:cNvSpPr/>
          <p:nvPr/>
        </p:nvSpPr>
        <p:spPr>
          <a:xfrm>
            <a:off x="1005840" y="2880360"/>
            <a:ext cx="485208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7E0ADB-38E2-445F-99ED-302F5CE2B4C8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ubtitle 73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629" name=""/>
          <p:cNvSpPr/>
          <p:nvPr/>
        </p:nvSpPr>
        <p:spPr>
          <a:xfrm>
            <a:off x="1371600" y="2526480"/>
            <a:ext cx="4073400" cy="25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A5D621-2355-4B90-8D35-F81BB46D8588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7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720" cy="332568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808560" y="2395440"/>
            <a:ext cx="540864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A5FD55-EAD5-4E19-B8E1-01B588BA1080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7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0680" cy="1507680"/>
          </a:xfrm>
          <a:prstGeom prst="rect">
            <a:avLst/>
          </a:prstGeom>
          <a:ln w="0">
            <a:noFill/>
          </a:ln>
        </p:spPr>
      </p:pic>
      <p:sp>
        <p:nvSpPr>
          <p:cNvPr id="635" name=""/>
          <p:cNvSpPr/>
          <p:nvPr/>
        </p:nvSpPr>
        <p:spPr>
          <a:xfrm>
            <a:off x="4023360" y="3135960"/>
            <a:ext cx="410400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0769C9-53B4-4CAA-8891-5012B7824B74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637" name="Subtitle 8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2"/>
          <a:stretch/>
        </p:blipFill>
        <p:spPr>
          <a:xfrm rot="20838000">
            <a:off x="7387560" y="614520"/>
            <a:ext cx="952200" cy="1103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0637E7-8D8E-4417-A918-393D53CF064D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3280" cy="5485680"/>
          </a:xfrm>
          <a:prstGeom prst="rect">
            <a:avLst/>
          </a:prstGeom>
          <a:ln w="0">
            <a:noFill/>
          </a:ln>
        </p:spPr>
      </p:pic>
      <p:sp>
        <p:nvSpPr>
          <p:cNvPr id="640" name="Subtitle 8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 rot="20838000">
            <a:off x="7387560" y="614520"/>
            <a:ext cx="952200" cy="1103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5B3874-2AF5-41A6-9DA8-F03D6C83645B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ubtitle 8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4070520" y="2651760"/>
            <a:ext cx="5529960" cy="25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A80001-988D-422D-97D3-4391E542BCF4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"/>
          <p:cNvSpPr/>
          <p:nvPr/>
        </p:nvSpPr>
        <p:spPr>
          <a:xfrm>
            <a:off x="4070520" y="2651760"/>
            <a:ext cx="5529960" cy="25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45" name="Subtitle 2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2600" cy="4672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5C4913-38D8-4279-8BE4-674471B24B30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ubtitle 2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5083920" y="1901880"/>
            <a:ext cx="2121120" cy="36388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980800" y="2578680"/>
            <a:ext cx="1956600" cy="74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2980800" y="3968280"/>
            <a:ext cx="1956600" cy="74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7406640" y="2597040"/>
            <a:ext cx="1956600" cy="74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7388280" y="4005000"/>
            <a:ext cx="1956600" cy="74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1023840" y="3751200"/>
            <a:ext cx="1437120" cy="114948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1042200" y="2269800"/>
            <a:ext cx="1437120" cy="1149480"/>
          </a:xfrm>
          <a:prstGeom prst="rect">
            <a:avLst/>
          </a:prstGeom>
          <a:ln w="0">
            <a:noFill/>
          </a:ln>
        </p:spPr>
      </p:pic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10707480" y="2683080"/>
            <a:ext cx="389520" cy="681840"/>
          </a:xfrm>
          <a:prstGeom prst="rect">
            <a:avLst/>
          </a:prstGeom>
          <a:ln w="0">
            <a:noFill/>
          </a:ln>
        </p:spPr>
      </p:pic>
      <p:pic>
        <p:nvPicPr>
          <p:cNvPr id="656" name="" descr=""/>
          <p:cNvPicPr/>
          <p:nvPr/>
        </p:nvPicPr>
        <p:blipFill>
          <a:blip r:embed="rId4"/>
          <a:stretch/>
        </p:blipFill>
        <p:spPr>
          <a:xfrm>
            <a:off x="9527760" y="2679120"/>
            <a:ext cx="392760" cy="68544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5"/>
          <a:stretch/>
        </p:blipFill>
        <p:spPr>
          <a:xfrm>
            <a:off x="9921240" y="2679120"/>
            <a:ext cx="392760" cy="68544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6"/>
          <a:stretch/>
        </p:blipFill>
        <p:spPr>
          <a:xfrm>
            <a:off x="10314360" y="2679480"/>
            <a:ext cx="392760" cy="68544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7"/>
          <a:stretch/>
        </p:blipFill>
        <p:spPr>
          <a:xfrm>
            <a:off x="11097720" y="2683440"/>
            <a:ext cx="389520" cy="68184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8"/>
          <a:stretch/>
        </p:blipFill>
        <p:spPr>
          <a:xfrm>
            <a:off x="10167840" y="3858840"/>
            <a:ext cx="670680" cy="117000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9"/>
          <a:stretch/>
        </p:blipFill>
        <p:spPr>
          <a:xfrm>
            <a:off x="5687280" y="4260960"/>
            <a:ext cx="896040" cy="89604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10"/>
          <a:stretch/>
        </p:blipFill>
        <p:spPr>
          <a:xfrm>
            <a:off x="5619240" y="2578320"/>
            <a:ext cx="964080" cy="578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7117F7-463D-4E61-9E1C-587FC124E9CD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ubtitle 8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456516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131724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294156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618984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781308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943704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365760" y="951120"/>
            <a:ext cx="749880" cy="493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000" spc="-1" strike="noStrike">
                <a:latin typeface="Arial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B93CB7-00A5-424B-9906-1D4834CA7D2D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8200" cy="3632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7840" cy="226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7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0880" cy="30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4640" y="2834280"/>
            <a:ext cx="4020480" cy="1094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2984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80AE8A-44C8-4439-B759-C7067F7FEC85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ubtitle 91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56516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131724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294156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618984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781308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9437040" y="320040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8" name=""/>
          <p:cNvSpPr txBox="1"/>
          <p:nvPr/>
        </p:nvSpPr>
        <p:spPr>
          <a:xfrm>
            <a:off x="2809440" y="4459320"/>
            <a:ext cx="1767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9" name=""/>
          <p:cNvSpPr txBox="1"/>
          <p:nvPr/>
        </p:nvSpPr>
        <p:spPr>
          <a:xfrm>
            <a:off x="4297680" y="2357640"/>
            <a:ext cx="2137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"/>
          <p:cNvSpPr txBox="1"/>
          <p:nvPr/>
        </p:nvSpPr>
        <p:spPr>
          <a:xfrm>
            <a:off x="6126480" y="4332600"/>
            <a:ext cx="1764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"/>
          <p:cNvSpPr txBox="1"/>
          <p:nvPr/>
        </p:nvSpPr>
        <p:spPr>
          <a:xfrm>
            <a:off x="7900200" y="2558520"/>
            <a:ext cx="144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"/>
          <p:cNvSpPr txBox="1"/>
          <p:nvPr/>
        </p:nvSpPr>
        <p:spPr>
          <a:xfrm>
            <a:off x="9820440" y="4440960"/>
            <a:ext cx="73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"/>
          <p:cNvSpPr txBox="1"/>
          <p:nvPr/>
        </p:nvSpPr>
        <p:spPr>
          <a:xfrm>
            <a:off x="1097640" y="2502000"/>
            <a:ext cx="2119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365760" y="951120"/>
            <a:ext cx="749880" cy="493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000" spc="-1" strike="noStrike">
                <a:latin typeface="Arial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F2F5EA-5BE6-4761-8FEA-663BB0120E9E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ubtitle 92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456516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1317240" y="3200400"/>
            <a:ext cx="1580040" cy="1023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Clock &amp; </a:t>
            </a:r>
            <a:r>
              <a:rPr b="0" lang="en-US" sz="2600" spc="-1" strike="noStrike">
                <a:latin typeface="Arial"/>
              </a:rPr>
              <a:t>Oscillator</a:t>
            </a:r>
            <a:endParaRPr b="0" lang="en-US" sz="2600" spc="-1" strike="noStrike">
              <a:latin typeface="Arial"/>
              <a:ea typeface="Noto Sans CJK SC"/>
            </a:endParaRPr>
          </a:p>
        </p:txBody>
      </p:sp>
      <p:sp>
        <p:nvSpPr>
          <p:cNvPr id="688" name=""/>
          <p:cNvSpPr/>
          <p:nvPr/>
        </p:nvSpPr>
        <p:spPr>
          <a:xfrm>
            <a:off x="2941560" y="3200760"/>
            <a:ext cx="1580040" cy="1023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SysTick</a:t>
            </a:r>
            <a:endParaRPr b="0" lang="en-US" sz="2600" spc="-1" strike="noStrike">
              <a:latin typeface="Arial"/>
              <a:ea typeface="Noto Sans CJK SC"/>
            </a:endParaRPr>
          </a:p>
        </p:txBody>
      </p:sp>
      <p:sp>
        <p:nvSpPr>
          <p:cNvPr id="689" name=""/>
          <p:cNvSpPr/>
          <p:nvPr/>
        </p:nvSpPr>
        <p:spPr>
          <a:xfrm>
            <a:off x="6189840" y="3200760"/>
            <a:ext cx="1580040" cy="1023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7813080" y="3200400"/>
            <a:ext cx="1580040" cy="1023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ADC</a:t>
            </a:r>
            <a:endParaRPr b="0" lang="en-US" sz="2600" spc="-1" strike="noStrike">
              <a:latin typeface="Arial"/>
              <a:ea typeface="Noto Sans CJK SC"/>
            </a:endParaRPr>
          </a:p>
        </p:txBody>
      </p:sp>
      <p:sp>
        <p:nvSpPr>
          <p:cNvPr id="691" name=""/>
          <p:cNvSpPr/>
          <p:nvPr/>
        </p:nvSpPr>
        <p:spPr>
          <a:xfrm>
            <a:off x="9437040" y="3200400"/>
            <a:ext cx="1580040" cy="1023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GPIO</a:t>
            </a:r>
            <a:endParaRPr b="0" lang="en-US" sz="2600" spc="-1" strike="noStrike">
              <a:latin typeface="Arial"/>
              <a:ea typeface="Noto Sans CJK SC"/>
            </a:endParaRPr>
          </a:p>
        </p:txBody>
      </p:sp>
      <p:sp>
        <p:nvSpPr>
          <p:cNvPr id="692" name=""/>
          <p:cNvSpPr/>
          <p:nvPr/>
        </p:nvSpPr>
        <p:spPr>
          <a:xfrm>
            <a:off x="365400" y="1499760"/>
            <a:ext cx="749880" cy="49356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C++</a:t>
            </a:r>
            <a:endParaRPr b="0" lang="en-US" sz="2000" spc="-1" strike="noStrike">
              <a:latin typeface="Arial"/>
              <a:ea typeface="Noto Sans CJK SC"/>
            </a:endParaRPr>
          </a:p>
        </p:txBody>
      </p:sp>
      <p:sp>
        <p:nvSpPr>
          <p:cNvPr id="693" name=""/>
          <p:cNvSpPr/>
          <p:nvPr/>
        </p:nvSpPr>
        <p:spPr>
          <a:xfrm>
            <a:off x="365760" y="951120"/>
            <a:ext cx="749880" cy="4935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000" spc="-1" strike="noStrike">
                <a:latin typeface="Arial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4" name=""/>
          <p:cNvSpPr txBox="1"/>
          <p:nvPr/>
        </p:nvSpPr>
        <p:spPr>
          <a:xfrm>
            <a:off x="2809800" y="4459680"/>
            <a:ext cx="1767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5" name=""/>
          <p:cNvSpPr txBox="1"/>
          <p:nvPr/>
        </p:nvSpPr>
        <p:spPr>
          <a:xfrm>
            <a:off x="4298040" y="2358000"/>
            <a:ext cx="2137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6126840" y="4332960"/>
            <a:ext cx="1764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7" name=""/>
          <p:cNvSpPr txBox="1"/>
          <p:nvPr/>
        </p:nvSpPr>
        <p:spPr>
          <a:xfrm>
            <a:off x="7900560" y="2558880"/>
            <a:ext cx="144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9820800" y="4441320"/>
            <a:ext cx="73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9" name=""/>
          <p:cNvSpPr txBox="1"/>
          <p:nvPr/>
        </p:nvSpPr>
        <p:spPr>
          <a:xfrm>
            <a:off x="1098000" y="2502360"/>
            <a:ext cx="2119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B120ED-C013-48EC-83FF-305EE63FCAF4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"/>
          <p:cNvSpPr/>
          <p:nvPr/>
        </p:nvSpPr>
        <p:spPr>
          <a:xfrm>
            <a:off x="1691640" y="1737360"/>
            <a:ext cx="9644760" cy="20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1" name="Subtitle 88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0E2EA2-9C50-46B4-A205-02A4840C014C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ubtitle 29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3256200" y="2514600"/>
            <a:ext cx="5295960" cy="19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738360" y="1710360"/>
            <a:ext cx="4105800" cy="14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720360" y="4017240"/>
            <a:ext cx="3849480" cy="15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6309360" y="2560320"/>
            <a:ext cx="5301360" cy="19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33B148-A189-4BA6-BE47-8B739E25405E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ubtitle 25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3256200" y="2514600"/>
            <a:ext cx="5295960" cy="19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>
            <a:off x="731520" y="1703160"/>
            <a:ext cx="6032880" cy="181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731520" y="4114440"/>
            <a:ext cx="626292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36BE09-4866-41DF-8067-013C11F03A42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ubtitle 27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2" name=""/>
          <p:cNvSpPr/>
          <p:nvPr/>
        </p:nvSpPr>
        <p:spPr>
          <a:xfrm>
            <a:off x="3256200" y="2514600"/>
            <a:ext cx="5295960" cy="19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731520" y="2091960"/>
            <a:ext cx="7221600" cy="31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3BC78E-6A2B-4A5F-8E33-B3432A9CB69A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ubtitle 3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585000" y="1605960"/>
            <a:ext cx="9413280" cy="31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GpioInitConfig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is_valid_gpio_config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pin...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sizeof...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), </a:t>
            </a:r>
            <a:r>
              <a:rPr b="0" lang="en-US" sz="1600" spc="-1" strike="noStrike">
                <a:solidFill>
                  <a:srgbClr val="a31515"/>
                </a:solidFill>
                <a:latin typeface="Consolas"/>
              </a:rPr>
              <a:t>"No pins provided."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FF31B0-0E95-44CB-A8D2-D693E5917E2F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ubtitle 86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3350520" y="2231280"/>
            <a:ext cx="5127840" cy="29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18" name="Picture 1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187120" y="205920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19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4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187120" y="341856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21" name="Picture 5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187120" y="4206240"/>
            <a:ext cx="729000" cy="628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D8642E-4D93-4CD7-8871-679A8B9AC13D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ubtitle 90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2378880" y="1110960"/>
            <a:ext cx="7223760" cy="541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6113F4-4FD9-497D-ADB2-73F16731F842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ubtitle 24"/>
          <p:cNvSpPr/>
          <p:nvPr/>
        </p:nvSpPr>
        <p:spPr>
          <a:xfrm>
            <a:off x="1933920" y="633240"/>
            <a:ext cx="8321040" cy="101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4070520" y="2231280"/>
            <a:ext cx="5127840" cy="35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26" name="Picture 6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907120" y="205920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27" name="Picture 9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07120" y="273888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28" name="Picture 10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907120" y="3418560"/>
            <a:ext cx="729000" cy="628560"/>
          </a:xfrm>
          <a:prstGeom prst="rect">
            <a:avLst/>
          </a:prstGeom>
          <a:ln w="0">
            <a:noFill/>
          </a:ln>
        </p:spPr>
      </p:pic>
      <p:pic>
        <p:nvPicPr>
          <p:cNvPr id="729" name="Picture 11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907120" y="4206240"/>
            <a:ext cx="729000" cy="628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A05285-160C-49B6-A208-EC244F89C0E0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1586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2024-07-29T22:05:05Z</dcterms:modified>
  <cp:revision>708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